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SISU redovisning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4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Riktlinjer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/>
              <a:t>1 </a:t>
            </a:r>
            <a:r>
              <a:rPr lang="en-US" sz="2800" dirty="0" err="1" smtClean="0"/>
              <a:t>träning</a:t>
            </a:r>
            <a:r>
              <a:rPr lang="en-US" sz="2800" dirty="0" smtClean="0"/>
              <a:t>/match </a:t>
            </a:r>
            <a:r>
              <a:rPr lang="en-US" sz="2800" dirty="0" err="1" smtClean="0"/>
              <a:t>ger</a:t>
            </a:r>
            <a:r>
              <a:rPr lang="en-US" sz="2800" dirty="0" smtClean="0"/>
              <a:t> </a:t>
            </a:r>
            <a:r>
              <a:rPr lang="en-US" sz="2800" dirty="0"/>
              <a:t>15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smtClean="0"/>
              <a:t>per </a:t>
            </a:r>
            <a:r>
              <a:rPr lang="en-US" sz="2800" dirty="0" err="1" smtClean="0"/>
              <a:t>spelargrupp</a:t>
            </a:r>
            <a:r>
              <a:rPr lang="en-US" sz="2800" dirty="0" smtClean="0"/>
              <a:t> </a:t>
            </a:r>
            <a:r>
              <a:rPr lang="en-US" sz="2800" dirty="0" err="1"/>
              <a:t>och</a:t>
            </a:r>
            <a:r>
              <a:rPr lang="en-US" sz="2800" dirty="0"/>
              <a:t> 15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smtClean="0"/>
              <a:t>per </a:t>
            </a:r>
            <a:r>
              <a:rPr lang="en-US" sz="2800" dirty="0" err="1" smtClean="0"/>
              <a:t>tränargrupp</a:t>
            </a:r>
            <a:r>
              <a:rPr lang="en-US" sz="2800" dirty="0" smtClean="0"/>
              <a:t> </a:t>
            </a:r>
            <a:r>
              <a:rPr lang="en-US" sz="2800" dirty="0"/>
              <a:t>per </a:t>
            </a:r>
            <a:r>
              <a:rPr lang="en-US" sz="2800" dirty="0" err="1"/>
              <a:t>månad</a:t>
            </a:r>
            <a:r>
              <a:rPr lang="en-US" sz="2800" dirty="0" smtClean="0"/>
              <a:t>. </a:t>
            </a:r>
            <a:r>
              <a:rPr lang="en-US" sz="2800" b="1" dirty="0" err="1" smtClean="0"/>
              <a:t>Godkänt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deltagande</a:t>
            </a:r>
            <a:r>
              <a:rPr lang="en-US" sz="2800" b="1" dirty="0" smtClean="0"/>
              <a:t> vid </a:t>
            </a:r>
            <a:r>
              <a:rPr lang="en-US" sz="2800" b="1" dirty="0" err="1" smtClean="0"/>
              <a:t>närvaro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hälften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tillfällena</a:t>
            </a:r>
            <a:r>
              <a:rPr lang="en-US" sz="2800" b="1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1 </a:t>
            </a:r>
            <a:r>
              <a:rPr lang="en-US" sz="2800" dirty="0" err="1" smtClean="0"/>
              <a:t>cuptillfälle</a:t>
            </a:r>
            <a:r>
              <a:rPr lang="en-US" sz="2800" dirty="0" smtClean="0"/>
              <a:t> </a:t>
            </a:r>
            <a:r>
              <a:rPr lang="en-US" sz="2800" dirty="0" err="1"/>
              <a:t>ger</a:t>
            </a:r>
            <a:r>
              <a:rPr lang="en-US" sz="2800" dirty="0"/>
              <a:t> 2 </a:t>
            </a:r>
            <a:r>
              <a:rPr lang="en-US" sz="2800" dirty="0" err="1" smtClean="0"/>
              <a:t>timmar</a:t>
            </a:r>
            <a:r>
              <a:rPr lang="en-US" sz="2800" dirty="0"/>
              <a:t> </a:t>
            </a:r>
            <a:r>
              <a:rPr lang="en-US" sz="2800" dirty="0" err="1" smtClean="0"/>
              <a:t>sisu</a:t>
            </a:r>
            <a:r>
              <a:rPr lang="en-US" sz="2800" dirty="0" smtClean="0"/>
              <a:t> </a:t>
            </a:r>
            <a:r>
              <a:rPr lang="en-US" sz="2800" dirty="0"/>
              <a:t>per </a:t>
            </a:r>
            <a:r>
              <a:rPr lang="en-US" sz="2800" dirty="0" err="1"/>
              <a:t>spelargrupp</a:t>
            </a:r>
            <a:r>
              <a:rPr lang="en-US" sz="2800" dirty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Tränarmöte</a:t>
            </a:r>
            <a:r>
              <a:rPr lang="en-US" sz="2800" dirty="0" smtClean="0"/>
              <a:t> </a:t>
            </a:r>
            <a:r>
              <a:rPr lang="en-US" sz="2800" dirty="0"/>
              <a:t>45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1 </a:t>
            </a:r>
            <a:r>
              <a:rPr lang="en-US" sz="2800" dirty="0" err="1"/>
              <a:t>timme</a:t>
            </a:r>
            <a:r>
              <a:rPr lang="en-US" sz="2800" dirty="0"/>
              <a:t> </a:t>
            </a:r>
            <a:r>
              <a:rPr lang="en-US" sz="2800" dirty="0" err="1"/>
              <a:t>sisu</a:t>
            </a:r>
            <a:r>
              <a:rPr lang="en-US" sz="2800" dirty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Aktiviteter</a:t>
            </a:r>
            <a:r>
              <a:rPr lang="en-US" sz="2800" dirty="0" smtClean="0"/>
              <a:t> </a:t>
            </a:r>
            <a:r>
              <a:rPr lang="en-US" sz="2800" dirty="0" err="1"/>
              <a:t>utanför</a:t>
            </a:r>
            <a:r>
              <a:rPr lang="en-US" sz="2800" dirty="0"/>
              <a:t> </a:t>
            </a:r>
            <a:r>
              <a:rPr lang="en-US" sz="2800" dirty="0" err="1"/>
              <a:t>fotbollen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full </a:t>
            </a:r>
            <a:r>
              <a:rPr lang="en-US" sz="2800" dirty="0" err="1"/>
              <a:t>tid</a:t>
            </a:r>
            <a:r>
              <a:rPr lang="en-US" sz="2800" dirty="0"/>
              <a:t>, t ex </a:t>
            </a:r>
            <a:r>
              <a:rPr lang="en-US" sz="2800" dirty="0" err="1"/>
              <a:t>filmkväll</a:t>
            </a:r>
            <a:r>
              <a:rPr lang="en-US" sz="2800" dirty="0"/>
              <a:t>, </a:t>
            </a:r>
            <a:r>
              <a:rPr lang="en-US" sz="2800" dirty="0" err="1"/>
              <a:t>landskamp</a:t>
            </a:r>
            <a:r>
              <a:rPr lang="en-US" sz="2800" dirty="0"/>
              <a:t> </a:t>
            </a:r>
            <a:r>
              <a:rPr lang="en-US" sz="2800" dirty="0" err="1"/>
              <a:t>och</a:t>
            </a:r>
            <a:r>
              <a:rPr lang="en-US" sz="2800" dirty="0"/>
              <a:t> </a:t>
            </a:r>
            <a:r>
              <a:rPr lang="en-US" sz="2800" dirty="0" err="1"/>
              <a:t>föräldramöte</a:t>
            </a:r>
            <a:r>
              <a:rPr lang="en-US" sz="2800" dirty="0"/>
              <a:t>. 45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1 </a:t>
            </a:r>
            <a:r>
              <a:rPr lang="en-US" sz="2800" dirty="0" err="1"/>
              <a:t>timme</a:t>
            </a:r>
            <a:r>
              <a:rPr lang="en-US" sz="2800" dirty="0"/>
              <a:t> </a:t>
            </a:r>
            <a:r>
              <a:rPr lang="en-US" sz="2800" dirty="0" err="1"/>
              <a:t>sisu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104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Steg för steg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sv-SE" sz="1600" dirty="0" smtClean="0"/>
              <a:t>Sammanställ SISU timmar utifrån riktlinjerna på sida 2 – tränarmöten, cuper/aktiviter samt antal matcher/träningar per månad. Se exempel sida 4.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Gruppera tränare (tränargrupper) och spelare samt en tränare (spelargrupper) så att det finns minst 4 närvarande per SISU rapport.</a:t>
            </a:r>
          </a:p>
          <a:p>
            <a:pPr lvl="1">
              <a:buFontTx/>
              <a:buChar char="-"/>
            </a:pPr>
            <a:r>
              <a:rPr lang="sv-SE" sz="1300" dirty="0" smtClean="0"/>
              <a:t>Grupperna skapas utifrån närvarorapportering och Sisu-ansvarig </a:t>
            </a:r>
            <a:r>
              <a:rPr lang="sv-SE" sz="1300" dirty="0"/>
              <a:t>för laget </a:t>
            </a:r>
            <a:r>
              <a:rPr lang="sv-SE" sz="1300" dirty="0" smtClean="0"/>
              <a:t>får själva avgöra hur de vill rapportera –månadsvis</a:t>
            </a:r>
            <a:r>
              <a:rPr lang="sv-SE" sz="1300" dirty="0"/>
              <a:t>, kvartalsvis, halvårsvis eller årsvis. Dessto längre period dessto svårare att få ihop grupper med godkänd närvaro – dessto kortare period dessto fler SISU-rapporter att fylla i.</a:t>
            </a:r>
          </a:p>
          <a:p>
            <a:pPr lvl="1">
              <a:buFontTx/>
              <a:buChar char="-"/>
            </a:pPr>
            <a:r>
              <a:rPr lang="sv-SE" sz="1300" dirty="0" smtClean="0"/>
              <a:t>Som underlag för att skapa grupperna är ett förslag att använda registrerad närvo på Laget.se. Denna kan exporteras till Excel genom att välja Aktiviteter/Närvarokort och därefter klicka på Visa Närvarokort. Kopiera därefter innehållet på sidan som visas och klistra in i Excel. </a:t>
            </a:r>
          </a:p>
          <a:p>
            <a:pPr lvl="1">
              <a:buFontTx/>
              <a:buChar char="-"/>
            </a:pPr>
            <a:r>
              <a:rPr lang="sv-SE" sz="1300" dirty="0" smtClean="0"/>
              <a:t>För </a:t>
            </a:r>
            <a:r>
              <a:rPr lang="sv-SE" sz="1300" dirty="0"/>
              <a:t>godkänd Teori/praktik rapportering måste en spelare varit närvarande minst hälften av tillfällena</a:t>
            </a:r>
            <a:r>
              <a:rPr lang="sv-SE" sz="1300" dirty="0" smtClean="0"/>
              <a:t>.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Fyll i SISU timmar för tränargrupperna - tränarmöten samt matcher/träningar och för spelargrupperna - cuper/aktiviteter och matcher/träningar. Det som skall fyllas i är markerat med rött i fliken Exempel i respektive </a:t>
            </a:r>
            <a:r>
              <a:rPr lang="sv-SE" sz="1600" dirty="0"/>
              <a:t>Excel-mall (</a:t>
            </a:r>
            <a:r>
              <a:rPr lang="sv-SE" sz="1600"/>
              <a:t>Teori </a:t>
            </a:r>
            <a:r>
              <a:rPr lang="sv-SE" sz="1600"/>
              <a:t>Taktik.xls, Träningsläger Cuper.xls och Planering möten .xls).</a:t>
            </a:r>
            <a:endParaRPr lang="sv-SE" sz="1600" dirty="0" smtClean="0"/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Skriv ut och få underskrift av noterad ledare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Lämna in till klubbens SISU-ansvarig.</a:t>
            </a:r>
          </a:p>
          <a:p>
            <a:pPr lvl="1">
              <a:buFont typeface="+mj-lt"/>
              <a:buAutoNum type="arabicPeriod"/>
            </a:pPr>
            <a:endParaRPr lang="sv-SE" sz="12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838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Sisu F04 - 2015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23949" y="2145824"/>
          <a:ext cx="6896101" cy="3434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366"/>
                <a:gridCol w="342427"/>
                <a:gridCol w="332915"/>
                <a:gridCol w="519982"/>
                <a:gridCol w="332915"/>
                <a:gridCol w="228285"/>
                <a:gridCol w="722902"/>
                <a:gridCol w="532664"/>
                <a:gridCol w="332915"/>
                <a:gridCol w="253650"/>
                <a:gridCol w="697537"/>
                <a:gridCol w="608759"/>
                <a:gridCol w="963869"/>
                <a:gridCol w="332915"/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Sisu översikt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Tränarmöte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Träningar/matcher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Aktiviteter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Datum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Start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Slut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Timmar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Månad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Tillfällen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Datum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Aktivitet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2015-01-12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Januari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2015-02-27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F04 kickoff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2015-02-22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Februari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2015-03-14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Minilirar Cupen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2015-05-16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Näsets 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Skepplanda 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2015-11-28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Sommaravslutning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Älvsborg minicup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Juli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2015-07-31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Skara SommarlandCup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Augusti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2015-08-22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Älvsborgs minicup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September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BonumCup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Oktober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Landskamp Sverige-Polen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Tacokväll med Idol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December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Landvetter HöstCup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Liseberg Halloween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24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421</Words>
  <Application>Microsoft Office PowerPoint</Application>
  <PresentationFormat>On-screen Show (4:3)</PresentationFormat>
  <Paragraphs>145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SISU redovisning</vt:lpstr>
      <vt:lpstr>Riktlinjer</vt:lpstr>
      <vt:lpstr>Steg för steg</vt:lpstr>
      <vt:lpstr>Sisu F04 - 2015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SISU redovisning</dc:title>
  <dc:creator>Jonasan</dc:creator>
  <cp:lastModifiedBy>Jonasan</cp:lastModifiedBy>
  <cp:revision>15</cp:revision>
  <dcterms:created xsi:type="dcterms:W3CDTF">2006-08-16T00:00:00Z</dcterms:created>
  <dcterms:modified xsi:type="dcterms:W3CDTF">2016-06-01T08:17:33Z</dcterms:modified>
</cp:coreProperties>
</file>